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F4536C1-8D54-4729-A43B-6009AFE33866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599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0D41BD-6385-4CDB-A0D8-E858EE9A4D24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99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9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0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1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601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8237C3-089D-4664-A510-612AB63A7CA5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601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E7093B-D3E3-40AC-846F-E8F1E34D040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1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8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wd.state.nj.us/labor/ui/content/1099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Unemployment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 Pub 17 Chapter 12</a:t>
            </a:r>
          </a:p>
          <a:p>
            <a:r>
              <a:rPr lang="en-US" altLang="en-US" dirty="0"/>
              <a:t>(Federal 1040-line 19)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743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Unemployment</a:t>
            </a:r>
          </a:p>
        </p:txBody>
      </p:sp>
      <p:sp>
        <p:nvSpPr>
          <p:cNvPr id="60006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 </a:t>
            </a:r>
            <a:r>
              <a:rPr lang="en-US" altLang="en-US" sz="3800" dirty="0"/>
              <a:t>Unemployment is taxable for Federal return</a:t>
            </a:r>
          </a:p>
          <a:p>
            <a:r>
              <a:rPr lang="en-US" altLang="en-US" sz="3800" dirty="0"/>
              <a:t> Unemployment is not taxable in NJ</a:t>
            </a:r>
          </a:p>
          <a:p>
            <a:pPr lvl="1"/>
            <a:r>
              <a:rPr lang="en-US" altLang="en-US" sz="3600" dirty="0"/>
              <a:t> TaxSlayer handles automatically</a:t>
            </a:r>
          </a:p>
          <a:p>
            <a:r>
              <a:rPr lang="en-US" altLang="en-US" sz="3800" dirty="0"/>
              <a:t>  End-of-year tax statement:</a:t>
            </a:r>
          </a:p>
          <a:p>
            <a:pPr lvl="1"/>
            <a:r>
              <a:rPr lang="en-US" altLang="en-US" sz="3600" dirty="0"/>
              <a:t> </a:t>
            </a:r>
            <a:r>
              <a:rPr lang="en-US" altLang="en-US" sz="3200" dirty="0"/>
              <a:t>1099-G Statement for Certain Government Payments </a:t>
            </a:r>
          </a:p>
          <a:p>
            <a:pPr lvl="2">
              <a:buNone/>
            </a:pPr>
            <a:endParaRPr lang="en-US" alt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596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1099-G for 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8297333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sz="3800" dirty="0"/>
              <a:t>1099-G not mailed to taxpayer; must look up info on NJ Dept. of Labor website</a:t>
            </a:r>
          </a:p>
          <a:p>
            <a:pPr lvl="1"/>
            <a:r>
              <a:rPr lang="en-US" dirty="0"/>
              <a:t> </a:t>
            </a:r>
            <a:r>
              <a:rPr lang="en-US" sz="3000" dirty="0"/>
              <a:t>Site is: </a:t>
            </a:r>
            <a:r>
              <a:rPr lang="en-US" sz="3000" dirty="0">
                <a:hlinkClick r:id="rId3"/>
              </a:rPr>
              <a:t>http://lwd.state.nj.us/labor/ui/content/1099G.html</a:t>
            </a:r>
            <a:r>
              <a:rPr lang="en-US" sz="3000" dirty="0"/>
              <a:t>  OR</a:t>
            </a:r>
          </a:p>
          <a:p>
            <a:pPr lvl="1"/>
            <a:r>
              <a:rPr lang="en-US" sz="3000" dirty="0"/>
              <a:t> Link from TaxPrep4Free.org Preparer page: </a:t>
            </a:r>
            <a:r>
              <a:rPr lang="en-US" sz="3000" dirty="0">
                <a:hlinkClick r:id="rId3"/>
              </a:rPr>
              <a:t>NJ Form 1099-G Inquiry</a:t>
            </a:r>
            <a:r>
              <a:rPr lang="en-US" sz="3000" dirty="0"/>
              <a:t> (Unemployment)</a:t>
            </a:r>
          </a:p>
          <a:p>
            <a:pPr lvl="1"/>
            <a:r>
              <a:rPr lang="en-US" sz="3000" dirty="0"/>
              <a:t> Taxpayer must have a user name, password &amp; PIN to view/print 1099-G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0888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142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Verdana</vt:lpstr>
      <vt:lpstr>Wingdings</vt:lpstr>
      <vt:lpstr>NJ Template 06</vt:lpstr>
      <vt:lpstr>Unemployment</vt:lpstr>
      <vt:lpstr>Unemployment</vt:lpstr>
      <vt:lpstr>1099-G for Unemployment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2017-11-15T05:32:51Z</dcterms:modified>
</cp:coreProperties>
</file>